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Average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7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a0f35fbbe9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a0f35fbbe9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a0f35fbbe9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a0f35fbbe9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a0f35fbbe9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a0f35fbbe9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0f35fbbe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a0f35fbbe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a0f35fbbe9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a0f35fbbe9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0f35fbbe9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a0f35fbbe9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a0f35fbbe9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a0f35fbbe9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istio/istio/wiki/Preparing-for-Development-Mac" TargetMode="External"/><Relationship Id="rId4" Type="http://schemas.openxmlformats.org/officeDocument/2006/relationships/hyperlink" Target="https://github.com/istio/istio/wiki/Preparing-for-Development" TargetMode="External"/><Relationship Id="rId9" Type="http://schemas.openxmlformats.org/officeDocument/2006/relationships/hyperlink" Target="https://groups.google.com/g/istio-team-drive-access" TargetMode="External"/><Relationship Id="rId5" Type="http://schemas.openxmlformats.org/officeDocument/2006/relationships/hyperlink" Target="https://github.com/istio/community/blob/master/CONTRIBUTING.md" TargetMode="External"/><Relationship Id="rId6" Type="http://schemas.openxmlformats.org/officeDocument/2006/relationships/hyperlink" Target="https://github.com/istio/istio/wiki/Development-Conventions" TargetMode="External"/><Relationship Id="rId7" Type="http://schemas.openxmlformats.org/officeDocument/2006/relationships/hyperlink" Target="https://istio.io/latest/about/contribute/" TargetMode="External"/><Relationship Id="rId8" Type="http://schemas.openxmlformats.org/officeDocument/2006/relationships/hyperlink" Target="https://slack.istio.io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istio.io/latest/docs/setup/getting-started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istio/istio/tree/master/pilot" TargetMode="External"/><Relationship Id="rId4" Type="http://schemas.openxmlformats.org/officeDocument/2006/relationships/hyperlink" Target="https://github.com/istio/istio/tree/master/security" TargetMode="External"/><Relationship Id="rId5" Type="http://schemas.openxmlformats.org/officeDocument/2006/relationships/hyperlink" Target="https://github.com/istio/istio/tree/master/galley" TargetMode="External"/><Relationship Id="rId6" Type="http://schemas.openxmlformats.org/officeDocument/2006/relationships/hyperlink" Target="https://github.com/istio/proxy" TargetMode="External"/><Relationship Id="rId7" Type="http://schemas.openxmlformats.org/officeDocument/2006/relationships/hyperlink" Target="https://github.com/istio/envoy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iscuss.istio.io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istio/istio/labels/community%2Fhelp%20wanted" TargetMode="External"/><Relationship Id="rId4" Type="http://schemas.openxmlformats.org/officeDocument/2006/relationships/hyperlink" Target="https://github.com/istio/istio/wiki/Istio-Release-1.8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5150" y="1519575"/>
            <a:ext cx="56142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Istio For Istio Contributors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118650" y="309847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Brian Avery and Neeraj Poddar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Or… D</a:t>
            </a:r>
            <a:r>
              <a:rPr lang="en-GB"/>
              <a:t>ocumentation tests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6"/>
          <p:cNvSpPr txBox="1"/>
          <p:nvPr>
            <p:ph idx="1" type="body"/>
          </p:nvPr>
        </p:nvSpPr>
        <p:spPr>
          <a:xfrm>
            <a:off x="1238650" y="3487825"/>
            <a:ext cx="70389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Info on writing tests can be found here: </a:t>
            </a:r>
            <a:r>
              <a:rPr lang="en-GB"/>
              <a:t>https://github.com/istio/istio.io/tree/master/tests</a:t>
            </a:r>
            <a:endParaRPr/>
          </a:p>
        </p:txBody>
      </p:sp>
      <p:pic>
        <p:nvPicPr>
          <p:cNvPr id="290" name="Google Shape;2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98" y="2291475"/>
            <a:ext cx="3649475" cy="7758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6"/>
          <p:cNvSpPr txBox="1"/>
          <p:nvPr>
            <p:ph idx="1" type="body"/>
          </p:nvPr>
        </p:nvSpPr>
        <p:spPr>
          <a:xfrm>
            <a:off x="1238650" y="1518625"/>
            <a:ext cx="7038900" cy="4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Documentation missing tests can be identified via the gray x next to “Page Test”: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7"/>
          <p:cNvSpPr txBox="1"/>
          <p:nvPr>
            <p:ph type="title"/>
          </p:nvPr>
        </p:nvSpPr>
        <p:spPr>
          <a:xfrm>
            <a:off x="840900" y="2114700"/>
            <a:ext cx="7462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Congrats on your first contribution &amp;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Welcome to the Istio community!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Links</a:t>
            </a:r>
            <a:endParaRPr/>
          </a:p>
        </p:txBody>
      </p:sp>
      <p:sp>
        <p:nvSpPr>
          <p:cNvPr id="302" name="Google Shape;302;p28"/>
          <p:cNvSpPr txBox="1"/>
          <p:nvPr/>
        </p:nvSpPr>
        <p:spPr>
          <a:xfrm>
            <a:off x="1180950" y="1490175"/>
            <a:ext cx="6782100" cy="24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Setting up a development environment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Mac: </a:t>
            </a:r>
            <a:r>
              <a:rPr lang="en-GB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https://github.com/istio/istio/wiki/Preparing-for-Development-Mac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Linux: </a:t>
            </a:r>
            <a:r>
              <a:rPr lang="en-GB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https://github.com/istio/istio/wiki/Preparing-for-Development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Istio Contributor Guide: </a:t>
            </a:r>
            <a:r>
              <a:rPr lang="en-GB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https://github.com/istio/community/blob/master/CONTRIBUTING.md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Development conventions: </a:t>
            </a:r>
            <a:r>
              <a:rPr lang="en-GB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https://github.com/istio/istio/wiki/Development-Conventions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Documentation conventions: </a:t>
            </a:r>
            <a:r>
              <a:rPr lang="en-GB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https://istio.io/latest/about/contribute/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Istio Slack: </a:t>
            </a:r>
            <a:r>
              <a:rPr lang="en-GB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https://slack.istio.io/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Istio team drive access: </a:t>
            </a:r>
            <a:r>
              <a:rPr lang="en-GB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https://groups.google.com/g/istio-team-drive-access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/>
          <p:nvPr>
            <p:ph type="title"/>
          </p:nvPr>
        </p:nvSpPr>
        <p:spPr>
          <a:xfrm>
            <a:off x="3586825" y="231282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036950" y="1845600"/>
            <a:ext cx="2862600" cy="18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Brian Avery is software engineer at Red Hat,  a lead of the product security work group, and a lead of the test and release work group.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Twitter: @briansvgs </a:t>
            </a:r>
            <a:br>
              <a:rPr lang="en-GB"/>
            </a:br>
            <a:r>
              <a:rPr lang="en-GB"/>
              <a:t>Slack: Brian Avery</a:t>
            </a:r>
            <a:endParaRPr/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4994550" y="1845600"/>
            <a:ext cx="3072900" cy="18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Neeraj Poddar</a:t>
            </a:r>
            <a:r>
              <a:rPr lang="en-GB"/>
              <a:t> is Co-founder &amp; Chief Architect at Aspen Mesh, a member of the Istio Technical Oversight Committee, and Steering Committee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Twitter: @nrjpoddar </a:t>
            </a:r>
            <a:br>
              <a:rPr lang="en-GB"/>
            </a:br>
            <a:r>
              <a:rPr lang="en-GB"/>
              <a:t>Slack: Neeraj Poddar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242" name="Google Shape;242;p19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Deploying Istio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High Level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Architecture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p19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Developing Locally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Istio’s Pull Request Process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Potential Focus Areas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7" name="Google Shape;247;p19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Links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Deploying Istio</a:t>
            </a:r>
            <a:endParaRPr/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1297500" y="1973425"/>
            <a:ext cx="6723600" cy="18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 deploy Istio follow the docs here: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https://istio.io/latest/docs/setup/getting-started/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We recommend Minikube or Kind for local development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143000" y="3601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High Level Architecture</a:t>
            </a:r>
            <a:endParaRPr/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1143000" y="1149775"/>
            <a:ext cx="6504900" cy="35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More details here: </a:t>
            </a:r>
            <a:r>
              <a:rPr lang="en-GB"/>
              <a:t>https://istio.io/latest/docs/ops/deployment/architecture/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Istiod (a combination of Pilot/Citadel/Galley)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Proxy (Envoy + additions)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In previous versions, Istiod was broken up into individual components. The code still follows this model. 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Pilot --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https://github.com/istio/istio/tree/master/pilot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Citadel --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https://github.com/istio/istio/tree/master/security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Galley -- </a:t>
            </a:r>
            <a:r>
              <a:rPr lang="en-GB" u="sng">
                <a:solidFill>
                  <a:schemeClr val="hlink"/>
                </a:solidFill>
                <a:hlinkClick r:id="rId5"/>
              </a:rPr>
              <a:t>https://github.com/istio/istio/tree/master/galley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Proxy -- </a:t>
            </a:r>
            <a:r>
              <a:rPr lang="en-GB" u="sng">
                <a:solidFill>
                  <a:schemeClr val="hlink"/>
                </a:solidFill>
                <a:hlinkClick r:id="rId6"/>
              </a:rPr>
              <a:t>https://github.com/istio/proxy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Envoy -- </a:t>
            </a:r>
            <a:r>
              <a:rPr lang="en-GB" u="sng">
                <a:solidFill>
                  <a:schemeClr val="hlink"/>
                </a:solidFill>
                <a:hlinkClick r:id="rId7"/>
              </a:rPr>
              <a:t>https://github.com/istio/envoy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All components except for Envoy are written in Go. Envoy is written in C++. WASM supports Rust, C++, and Assembly Script although C++ is the most mature.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Istio’s Pull Request Process -- Getting Ready</a:t>
            </a:r>
            <a:endParaRPr/>
          </a:p>
        </p:txBody>
      </p:sp>
      <p:sp>
        <p:nvSpPr>
          <p:cNvPr id="265" name="Google Shape;265;p22"/>
          <p:cNvSpPr txBox="1"/>
          <p:nvPr>
            <p:ph idx="1" type="body"/>
          </p:nvPr>
        </p:nvSpPr>
        <p:spPr>
          <a:xfrm>
            <a:off x="1319550" y="1677625"/>
            <a:ext cx="6504900" cy="20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Sign the Istio CLA: https://github.com/istio/community/blob/master/CONTRIBUTING.md#contributor-license-agreements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Fork the repository containing the code to modify: https://docs.github.com/en/free-pro-team@latest/github/getting-started-with-github/fork-a-repo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Clone the forked repository using `git clone`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Istio’s Pull Request Process -- Making a Change</a:t>
            </a:r>
            <a:endParaRPr/>
          </a:p>
        </p:txBody>
      </p:sp>
      <p:sp>
        <p:nvSpPr>
          <p:cNvPr id="271" name="Google Shape;271;p23"/>
          <p:cNvSpPr txBox="1"/>
          <p:nvPr>
            <p:ph idx="1" type="body"/>
          </p:nvPr>
        </p:nvSpPr>
        <p:spPr>
          <a:xfrm>
            <a:off x="1319550" y="1465650"/>
            <a:ext cx="6504900" cy="31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Create a branch for your changes based off of the `master` branch</a:t>
            </a:r>
            <a:endParaRPr/>
          </a:p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Run `make test` to run local tests. For docs changes, run `make lint` as well.</a:t>
            </a:r>
            <a:endParaRPr/>
          </a:p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If there are any user facing changes, add a release note: https://github.com/istio/istio/tree/master/releasenotes</a:t>
            </a:r>
            <a:endParaRPr/>
          </a:p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Once the changes are ready, open a pull request. Depending on the area of the code change, the appropriate workgroup will be selected as a reviewer from the CODEOWNERS file</a:t>
            </a:r>
            <a:endParaRPr/>
          </a:p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Once this is complete, the Istio infrastructure will run a set of tests appropriate for your pull request . </a:t>
            </a:r>
            <a:endParaRPr/>
          </a:p>
          <a:p>
            <a:pPr indent="-298450" lvl="1" marL="914400" rtl="0" algn="l">
              <a:spcBef>
                <a:spcPts val="50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If you’re not a member of the community, an Istio member will have to give an `ok-to-test`</a:t>
            </a:r>
            <a:endParaRPr/>
          </a:p>
          <a:p>
            <a:pPr indent="-311150" lvl="0" marL="457200" rtl="0" algn="l">
              <a:spcBef>
                <a:spcPts val="5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If all of your tests pass and your pull request gets approved, it will be automatically merged. </a:t>
            </a:r>
            <a:endParaRPr/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Contributions</a:t>
            </a:r>
            <a:endParaRPr/>
          </a:p>
        </p:txBody>
      </p:sp>
      <p:sp>
        <p:nvSpPr>
          <p:cNvPr id="277" name="Google Shape;277;p24"/>
          <p:cNvSpPr txBox="1"/>
          <p:nvPr>
            <p:ph type="title"/>
          </p:nvPr>
        </p:nvSpPr>
        <p:spPr>
          <a:xfrm>
            <a:off x="1297500" y="18961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Istio welcomes contributions in various forms: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Documentation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Writing features/tests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Answering questions on discuss: </a:t>
            </a:r>
            <a:r>
              <a:rPr lang="en-GB" sz="1600" u="sng">
                <a:solidFill>
                  <a:schemeClr val="hlink"/>
                </a:solidFill>
                <a:hlinkClick r:id="rId3"/>
              </a:rPr>
              <a:t>https://discuss.istio.io/</a:t>
            </a:r>
            <a:r>
              <a:rPr lang="en-GB" sz="1600"/>
              <a:t> &amp; slack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Release testing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Finding/Filing bugs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Resolving issues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Looking for ideas? What about: </a:t>
            </a:r>
            <a:endParaRPr/>
          </a:p>
        </p:txBody>
      </p:sp>
      <p:sp>
        <p:nvSpPr>
          <p:cNvPr id="283" name="Google Shape;283;p25"/>
          <p:cNvSpPr txBox="1"/>
          <p:nvPr>
            <p:ph type="title"/>
          </p:nvPr>
        </p:nvSpPr>
        <p:spPr>
          <a:xfrm>
            <a:off x="1188225" y="1798500"/>
            <a:ext cx="7038900" cy="15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An issue from with our help wanted label: 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u="sng">
                <a:solidFill>
                  <a:schemeClr val="hlink"/>
                </a:solidFill>
                <a:hlinkClick r:id="rId3"/>
              </a:rPr>
              <a:t>https://github.com/istio/istio/labels/community%2Fhelp%20wanted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Our 1.8 release testing will be the week of October 21 and 28: </a:t>
            </a:r>
            <a:r>
              <a:rPr lang="en-GB" sz="1600" u="sng">
                <a:solidFill>
                  <a:schemeClr val="hlink"/>
                </a:solidFill>
                <a:hlinkClick r:id="rId4"/>
              </a:rPr>
              <a:t>https://github.com/istio/istio/wiki/Istio-Release-1.8</a:t>
            </a:r>
            <a:r>
              <a:rPr lang="en-GB" sz="1600"/>
              <a:t>. Watch for an announcement on discuss!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